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10" r:id="rId3"/>
    <p:sldId id="677" r:id="rId4"/>
    <p:sldId id="678" r:id="rId5"/>
    <p:sldId id="679" r:id="rId6"/>
    <p:sldId id="541" r:id="rId7"/>
    <p:sldId id="626" r:id="rId8"/>
    <p:sldId id="681" r:id="rId9"/>
    <p:sldId id="682" r:id="rId10"/>
    <p:sldId id="680" r:id="rId11"/>
    <p:sldId id="627" r:id="rId12"/>
    <p:sldId id="592" r:id="rId13"/>
    <p:sldId id="683" r:id="rId14"/>
    <p:sldId id="684" r:id="rId15"/>
    <p:sldId id="685" r:id="rId16"/>
    <p:sldId id="686" r:id="rId17"/>
    <p:sldId id="559" r:id="rId18"/>
    <p:sldId id="653" r:id="rId19"/>
    <p:sldId id="654" r:id="rId20"/>
    <p:sldId id="687" r:id="rId21"/>
    <p:sldId id="595" r:id="rId22"/>
    <p:sldId id="624" r:id="rId23"/>
    <p:sldId id="688" r:id="rId24"/>
    <p:sldId id="689" r:id="rId25"/>
    <p:sldId id="690" r:id="rId26"/>
    <p:sldId id="691" r:id="rId27"/>
    <p:sldId id="657" r:id="rId28"/>
    <p:sldId id="632" r:id="rId29"/>
    <p:sldId id="712" r:id="rId30"/>
    <p:sldId id="658" r:id="rId31"/>
    <p:sldId id="692" r:id="rId32"/>
    <p:sldId id="693" r:id="rId33"/>
    <p:sldId id="694" r:id="rId34"/>
    <p:sldId id="655" r:id="rId35"/>
    <p:sldId id="697" r:id="rId36"/>
    <p:sldId id="698" r:id="rId37"/>
    <p:sldId id="699" r:id="rId38"/>
    <p:sldId id="695" r:id="rId39"/>
    <p:sldId id="696" r:id="rId40"/>
    <p:sldId id="700" r:id="rId41"/>
    <p:sldId id="704" r:id="rId42"/>
    <p:sldId id="701" r:id="rId43"/>
    <p:sldId id="593" r:id="rId44"/>
    <p:sldId id="702" r:id="rId45"/>
    <p:sldId id="576" r:id="rId46"/>
    <p:sldId id="594" r:id="rId47"/>
    <p:sldId id="713" r:id="rId48"/>
    <p:sldId id="656" r:id="rId49"/>
    <p:sldId id="703" r:id="rId50"/>
    <p:sldId id="706" r:id="rId51"/>
    <p:sldId id="707" r:id="rId52"/>
    <p:sldId id="708" r:id="rId53"/>
    <p:sldId id="709" r:id="rId54"/>
    <p:sldId id="710" r:id="rId55"/>
    <p:sldId id="705" r:id="rId56"/>
    <p:sldId id="711" r:id="rId57"/>
    <p:sldId id="662" r:id="rId58"/>
    <p:sldId id="634" r:id="rId59"/>
    <p:sldId id="661" r:id="rId60"/>
    <p:sldId id="660" r:id="rId6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75" autoAdjust="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Loveland MNM  </a:t>
            </a:r>
            <a:r>
              <a:rPr lang="en-US" dirty="0"/>
              <a:t>2022 DAY 1</a:t>
            </a:r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Mine Phone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8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62225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Fan Switch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   </a:t>
            </a:r>
            <a:r>
              <a:rPr lang="en-US" sz="6000" dirty="0" smtClean="0">
                <a:latin typeface="Arial Black" panose="020B0A04020102020204" pitchFamily="34" charset="0"/>
              </a:rPr>
              <a:t>ON</a:t>
            </a:r>
            <a:r>
              <a:rPr lang="en-US" sz="6000" dirty="0">
                <a:latin typeface="Arial Black" panose="020B0A04020102020204" pitchFamily="34" charset="0"/>
              </a:rPr>
              <a:t/>
            </a: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/>
            </a: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      </a:t>
            </a:r>
            <a:r>
              <a:rPr lang="en-US" sz="6000" dirty="0" smtClean="0">
                <a:latin typeface="Arial Black" panose="020B0A04020102020204" pitchFamily="34" charset="0"/>
              </a:rPr>
              <a:t>OFF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1162050" y="3495675"/>
            <a:ext cx="495300" cy="4191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09700" y="3705225"/>
            <a:ext cx="1657350" cy="781050"/>
          </a:xfrm>
          <a:prstGeom prst="straightConnector1">
            <a:avLst/>
          </a:prstGeom>
          <a:ln w="139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4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FAB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# 2 Exhaust Air Shaft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52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Cage Door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9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Hoist Signals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Cage Door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10 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</a:t>
            </a:r>
            <a:r>
              <a:rPr lang="en-US" sz="9600" dirty="0" smtClean="0">
                <a:latin typeface="Arial Black" panose="020B0A04020102020204" pitchFamily="34" charset="0"/>
              </a:rPr>
              <a:t>Rib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85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Temporary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87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# 1 Intake Air Shaft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77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35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Wall of Overcast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48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85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89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Temporary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71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18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baseline="-25000" dirty="0" smtClean="0">
                <a:latin typeface="Arial Black" panose="020B0A04020102020204" pitchFamily="34" charset="0"/>
              </a:rPr>
              <a:t>1</a:t>
            </a: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670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Continuous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Miner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5725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9100" y="8001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0050" y="57150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08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6356292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Terry  ID # 10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Cage Door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82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Face</a:t>
            </a:r>
          </a:p>
        </p:txBody>
      </p:sp>
    </p:spTree>
    <p:extLst>
      <p:ext uri="{BB962C8B-B14F-4D97-AF65-F5344CB8AC3E}">
        <p14:creationId xmlns:p14="http://schemas.microsoft.com/office/powerpoint/2010/main" val="14090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Powered Roof Bolter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91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572500" y="800100"/>
            <a:ext cx="0" cy="4953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9100" y="8001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0050" y="5715000"/>
            <a:ext cx="8153400" cy="38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504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16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Wall of Overcast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80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RC Door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870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Refuge Chamber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47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Todd, ID # 45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Conscious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482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075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538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4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Hoist Signals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54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325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2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50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66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46886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93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Tom  ID # 25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777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69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79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Cage Door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392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546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693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73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16.9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247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19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6868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 </a:t>
            </a:r>
            <a:r>
              <a:rPr lang="en-US" sz="9600" dirty="0">
                <a:latin typeface="Arial Black" panose="020B0A04020102020204" pitchFamily="34" charset="0"/>
              </a:rPr>
              <a:t>% </a:t>
            </a:r>
            <a:r>
              <a:rPr lang="en-US" sz="9600" dirty="0" smtClean="0">
                <a:latin typeface="Arial Black" panose="020B0A04020102020204" pitchFamily="34" charset="0"/>
              </a:rPr>
              <a:t>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21 </a:t>
            </a:r>
            <a:r>
              <a:rPr lang="en-US" sz="9600" dirty="0">
                <a:latin typeface="Arial Black" panose="020B0A04020102020204" pitchFamily="34" charset="0"/>
              </a:rPr>
              <a:t>PPM </a:t>
            </a:r>
            <a:r>
              <a:rPr lang="en-US" sz="9600" dirty="0" smtClean="0">
                <a:latin typeface="Arial Black" panose="020B0A04020102020204" pitchFamily="34" charset="0"/>
              </a:rPr>
              <a:t>NO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938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Barricade</a:t>
            </a:r>
          </a:p>
        </p:txBody>
      </p:sp>
    </p:spTree>
    <p:extLst>
      <p:ext uri="{BB962C8B-B14F-4D97-AF65-F5344CB8AC3E}">
        <p14:creationId xmlns:p14="http://schemas.microsoft.com/office/powerpoint/2010/main" val="1901954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Live </a:t>
            </a:r>
            <a:r>
              <a:rPr lang="en-US" sz="9600" dirty="0" smtClean="0">
                <a:latin typeface="Arial Black" panose="020B0A04020102020204" pitchFamily="34" charset="0"/>
              </a:rPr>
              <a:t>Miner Tim  ID # 5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968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Life Threatening Bleed – back side of right thigh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4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With 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For Judges:</a:t>
            </a:r>
            <a:br>
              <a:rPr lang="en-US" sz="5400" dirty="0" smtClean="0">
                <a:latin typeface="Arial Black" panose="020B0A04020102020204" pitchFamily="34" charset="0"/>
              </a:rPr>
            </a:br>
            <a:r>
              <a:rPr lang="en-US" sz="5400" dirty="0" smtClean="0">
                <a:latin typeface="Arial Black" panose="020B0A04020102020204" pitchFamily="34" charset="0"/>
              </a:rPr>
              <a:t>3 entry barricade response “Help, Help, it’s airtight behind me” </a:t>
            </a:r>
            <a:br>
              <a:rPr lang="en-US" sz="5400" dirty="0" smtClean="0">
                <a:latin typeface="Arial Black" panose="020B0A04020102020204" pitchFamily="34" charset="0"/>
              </a:rPr>
            </a:br>
            <a:r>
              <a:rPr lang="en-US" sz="5400" dirty="0">
                <a:latin typeface="Arial Black" panose="020B0A04020102020204" pitchFamily="34" charset="0"/>
              </a:rPr>
              <a:t/>
            </a:r>
            <a:br>
              <a:rPr lang="en-US" sz="5400" dirty="0">
                <a:latin typeface="Arial Black" panose="020B0A04020102020204" pitchFamily="34" charset="0"/>
              </a:rPr>
            </a:br>
            <a:r>
              <a:rPr lang="en-US" sz="5400" dirty="0" smtClean="0">
                <a:latin typeface="Arial Black" panose="020B0A04020102020204" pitchFamily="34" charset="0"/>
              </a:rPr>
              <a:t>Tim is Unconscious when team breaches barricade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Command Center</a:t>
            </a: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Ankle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9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Ankle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5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157</Words>
  <Application>Microsoft Office PowerPoint</Application>
  <PresentationFormat>On-screen Show (4:3)</PresentationFormat>
  <Paragraphs>60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Loveland MNM  2022 DAY 1</vt:lpstr>
      <vt:lpstr># 1 Intake Air Shaft</vt:lpstr>
      <vt:lpstr>Cage Door</vt:lpstr>
      <vt:lpstr>Hoist Signals</vt:lpstr>
      <vt:lpstr>Cage Door</vt:lpstr>
      <vt:lpstr>Permanent Stopping With Door Closed</vt:lpstr>
      <vt:lpstr>Command Center</vt:lpstr>
      <vt:lpstr>Water Ankle Deep</vt:lpstr>
      <vt:lpstr>Water Ankle Deep</vt:lpstr>
      <vt:lpstr>Battery Mine Phone</vt:lpstr>
      <vt:lpstr>Fan Switch    ON        OFF</vt:lpstr>
      <vt:lpstr>FAB</vt:lpstr>
      <vt:lpstr># 2 Exhaust Air Shaft</vt:lpstr>
      <vt:lpstr>Cage Door</vt:lpstr>
      <vt:lpstr>Hoist Signals</vt:lpstr>
      <vt:lpstr>Cage Door</vt:lpstr>
      <vt:lpstr>2 % CH4 10 PPM CO 18 % O2  5 PPM NO2</vt:lpstr>
      <vt:lpstr>Unsafe Rib</vt:lpstr>
      <vt:lpstr>Temporary Stopping Not Intact</vt:lpstr>
      <vt:lpstr>5 % CH4 0 PPM CO 16.9 % O2  5 PPM NO2</vt:lpstr>
      <vt:lpstr>Wall of Overcast</vt:lpstr>
      <vt:lpstr>BC</vt:lpstr>
      <vt:lpstr>5 % CH4 0 PPM CO 18 % O2  10 PPM NO2</vt:lpstr>
      <vt:lpstr>Temporary Stopping Not Intact</vt:lpstr>
      <vt:lpstr>5 % CH4 0 PPM CO 16.9 % O2  5 PPM NO2</vt:lpstr>
      <vt:lpstr>4.9 % CH4 10 PPM CO 18 % O2  10 PPM NO2</vt:lpstr>
      <vt:lpstr>Continuous Miner</vt:lpstr>
      <vt:lpstr>Body</vt:lpstr>
      <vt:lpstr>Terry  ID # 10</vt:lpstr>
      <vt:lpstr>Face</vt:lpstr>
      <vt:lpstr>Battery Powered Roof Bolter</vt:lpstr>
      <vt:lpstr>2 % CH4 50 PPM CO 18 % O2  15 PPM NO2</vt:lpstr>
      <vt:lpstr>Wall of Overcast</vt:lpstr>
      <vt:lpstr>RC Door</vt:lpstr>
      <vt:lpstr>Refuge Chamber</vt:lpstr>
      <vt:lpstr>Todd, ID # 45 Conscious</vt:lpstr>
      <vt:lpstr>5 % CH4 0 PPM CO 16.9 % O2  5 PPM NO2</vt:lpstr>
      <vt:lpstr>BC</vt:lpstr>
      <vt:lpstr>BC</vt:lpstr>
      <vt:lpstr>5 % CH4 0 PPM CO 18 % O2  15 PPM NO2</vt:lpstr>
      <vt:lpstr>BC</vt:lpstr>
      <vt:lpstr>4.9 % CH4 0 PPM CO 18 % O2  15 PPM NO2</vt:lpstr>
      <vt:lpstr>Caved</vt:lpstr>
      <vt:lpstr>Caved</vt:lpstr>
      <vt:lpstr>LC</vt:lpstr>
      <vt:lpstr>Body</vt:lpstr>
      <vt:lpstr>Tom  ID # 25</vt:lpstr>
      <vt:lpstr>Face</vt:lpstr>
      <vt:lpstr>BC</vt:lpstr>
      <vt:lpstr>5 % CH4 0 PPM CO 16.9 % O2  5 PPM NO2</vt:lpstr>
      <vt:lpstr>Caved</vt:lpstr>
      <vt:lpstr>Caved</vt:lpstr>
      <vt:lpstr>5 % CH4 0 PPM CO 16.9 % O2  5 PPM NO2</vt:lpstr>
      <vt:lpstr>BC</vt:lpstr>
      <vt:lpstr>4.9 % CH4 100 PPM CO 17 % O2  15 PPM NO2</vt:lpstr>
      <vt:lpstr>4 % CH4 100 PPM CO 17 % O2  21 PPM NO2</vt:lpstr>
      <vt:lpstr>Barricade</vt:lpstr>
      <vt:lpstr>Live Miner Tim  ID # 5</vt:lpstr>
      <vt:lpstr>Life Threatening Bleed – back side of right thigh</vt:lpstr>
      <vt:lpstr>For Judges: 3 entry barricade response “Help, Help, it’s airtight behind me”   Tim is Unconscious when team breaches barricade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JCB</cp:lastModifiedBy>
  <cp:revision>65</cp:revision>
  <cp:lastPrinted>2017-06-06T13:21:38Z</cp:lastPrinted>
  <dcterms:created xsi:type="dcterms:W3CDTF">2015-05-29T19:58:26Z</dcterms:created>
  <dcterms:modified xsi:type="dcterms:W3CDTF">2022-06-27T15:54:26Z</dcterms:modified>
</cp:coreProperties>
</file>